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02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551" r:id="rId94"/>
    <p:sldId id="602" r:id="rId95"/>
    <p:sldId id="531" r:id="rId96"/>
    <p:sldId id="519" r:id="rId97"/>
    <p:sldId id="532" r:id="rId98"/>
    <p:sldId id="510" r:id="rId99"/>
    <p:sldId id="511" r:id="rId100"/>
    <p:sldId id="512" r:id="rId10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9" d="100"/>
          <a:sy n="249" d="100"/>
        </p:scale>
        <p:origin x="-104" y="-7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</a:t>
          </a:r>
          <a:endParaRPr lang="en-US" sz="28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UI</a:t>
          </a:r>
          <a:endParaRPr lang="en-US" sz="28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Storage</a:t>
          </a:r>
          <a:endParaRPr lang="en-US" sz="28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Compute</a:t>
          </a:r>
          <a:endParaRPr lang="en-US" sz="28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Common</a:t>
          </a:r>
          <a:endParaRPr lang="en-US" sz="2800" kern="1200" dirty="0"/>
        </a:p>
      </dsp:txBody>
      <dsp:txXfrm>
        <a:off x="6755665" y="2100141"/>
        <a:ext cx="1712679" cy="1063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</a:t>
          </a:r>
          <a:endParaRPr lang="en-US" sz="20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UI</a:t>
          </a:r>
          <a:endParaRPr lang="en-US" sz="20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GUI</a:t>
          </a:r>
          <a:endParaRPr lang="en-US" sz="20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</a:t>
          </a:r>
          <a:endParaRPr lang="en-US" sz="20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</a:t>
          </a:r>
          <a:endParaRPr lang="en-US" sz="20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</a:t>
          </a:r>
          <a:endParaRPr lang="en-US" sz="20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</a:t>
          </a:r>
          <a:endParaRPr lang="en-US" sz="20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Common</a:t>
          </a:r>
          <a:endParaRPr lang="en-US" sz="2000" kern="1200" dirty="0"/>
        </a:p>
      </dsp:txBody>
      <dsp:txXfrm>
        <a:off x="7239784" y="1398094"/>
        <a:ext cx="1237735" cy="7685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15313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3261220" y="352557"/>
              </a:lnTo>
              <a:lnTo>
                <a:pt x="326122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153135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57"/>
              </a:lnTo>
              <a:lnTo>
                <a:pt x="1087073" y="352557"/>
              </a:lnTo>
              <a:lnTo>
                <a:pt x="1087073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3066061" y="1361942"/>
          <a:ext cx="1087073" cy="517348"/>
        </a:xfrm>
        <a:custGeom>
          <a:avLst/>
          <a:gdLst/>
          <a:ahLst/>
          <a:cxnLst/>
          <a:rect l="0" t="0" r="0" b="0"/>
          <a:pathLst>
            <a:path>
              <a:moveTo>
                <a:pt x="1087073" y="0"/>
              </a:moveTo>
              <a:lnTo>
                <a:pt x="1087073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891915" y="1361942"/>
          <a:ext cx="3261220" cy="517348"/>
        </a:xfrm>
        <a:custGeom>
          <a:avLst/>
          <a:gdLst/>
          <a:ahLst/>
          <a:cxnLst/>
          <a:rect l="0" t="0" r="0" b="0"/>
          <a:pathLst>
            <a:path>
              <a:moveTo>
                <a:pt x="3261220" y="0"/>
              </a:moveTo>
              <a:lnTo>
                <a:pt x="3261220" y="352557"/>
              </a:lnTo>
              <a:lnTo>
                <a:pt x="0" y="352557"/>
              </a:lnTo>
              <a:lnTo>
                <a:pt x="0" y="51734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263711" y="232374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3461361" y="420141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App</a:t>
          </a:r>
          <a:endParaRPr lang="en-US" sz="2900" kern="1200" dirty="0"/>
        </a:p>
      </dsp:txBody>
      <dsp:txXfrm>
        <a:off x="3494445" y="453225"/>
        <a:ext cx="1712679" cy="1063400"/>
      </dsp:txXfrm>
    </dsp:sp>
    <dsp:sp modelId="{9BD78EE9-C1FB-0043-A5BA-3BD98D5B0DFC}">
      <dsp:nvSpPr>
        <dsp:cNvPr id="0" name=""/>
        <dsp:cNvSpPr/>
      </dsp:nvSpPr>
      <dsp:spPr>
        <a:xfrm>
          <a:off x="249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200141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UI</a:t>
          </a:r>
          <a:endParaRPr lang="en-US" sz="2900" kern="1200" dirty="0"/>
        </a:p>
      </dsp:txBody>
      <dsp:txXfrm>
        <a:off x="233225" y="2100141"/>
        <a:ext cx="1712679" cy="1063400"/>
      </dsp:txXfrm>
    </dsp:sp>
    <dsp:sp modelId="{F44B1041-05A0-F047-907F-33F3C80A686C}">
      <dsp:nvSpPr>
        <dsp:cNvPr id="0" name=""/>
        <dsp:cNvSpPr/>
      </dsp:nvSpPr>
      <dsp:spPr>
        <a:xfrm>
          <a:off x="2176638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2374287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Storage</a:t>
          </a:r>
          <a:endParaRPr lang="en-US" sz="2900" kern="1200" dirty="0"/>
        </a:p>
      </dsp:txBody>
      <dsp:txXfrm>
        <a:off x="2407371" y="2100141"/>
        <a:ext cx="1712679" cy="1063400"/>
      </dsp:txXfrm>
    </dsp:sp>
    <dsp:sp modelId="{2AD9F464-2E86-4D46-B501-5088B8B6A6B5}">
      <dsp:nvSpPr>
        <dsp:cNvPr id="0" name=""/>
        <dsp:cNvSpPr/>
      </dsp:nvSpPr>
      <dsp:spPr>
        <a:xfrm>
          <a:off x="4350784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4548434" y="2067057"/>
          <a:ext cx="1778847" cy="1129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Compute</a:t>
          </a:r>
          <a:endParaRPr lang="en-US" sz="2900" kern="1200" dirty="0"/>
        </a:p>
      </dsp:txBody>
      <dsp:txXfrm>
        <a:off x="4581518" y="2100141"/>
        <a:ext cx="1712679" cy="1063400"/>
      </dsp:txXfrm>
    </dsp:sp>
    <dsp:sp modelId="{F7647130-729F-0845-B3C4-8BECBF2F4F04}">
      <dsp:nvSpPr>
        <dsp:cNvPr id="0" name=""/>
        <dsp:cNvSpPr/>
      </dsp:nvSpPr>
      <dsp:spPr>
        <a:xfrm>
          <a:off x="6524931" y="1879290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6722581" y="2067057"/>
          <a:ext cx="1778847" cy="1129568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main</a:t>
          </a:r>
          <a:endParaRPr lang="en-US" sz="2900" kern="1200" dirty="0"/>
        </a:p>
      </dsp:txBody>
      <dsp:txXfrm>
        <a:off x="6755665" y="2100141"/>
        <a:ext cx="1712679" cy="106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AAA3-EC55-AC46-84FF-F56BCF6A87B3}">
      <dsp:nvSpPr>
        <dsp:cNvPr id="0" name=""/>
        <dsp:cNvSpPr/>
      </dsp:nvSpPr>
      <dsp:spPr>
        <a:xfrm>
          <a:off x="4573348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3142464" y="254789"/>
              </a:lnTo>
              <a:lnTo>
                <a:pt x="3142464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C94DE-C107-3248-8635-6A88903FA538}">
      <dsp:nvSpPr>
        <dsp:cNvPr id="0" name=""/>
        <dsp:cNvSpPr/>
      </dsp:nvSpPr>
      <dsp:spPr>
        <a:xfrm>
          <a:off x="4573348" y="864606"/>
          <a:ext cx="1571232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1571232" y="254789"/>
              </a:lnTo>
              <a:lnTo>
                <a:pt x="1571232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C8FDA-7576-BB44-A8AF-FE057F7D1501}">
      <dsp:nvSpPr>
        <dsp:cNvPr id="0" name=""/>
        <dsp:cNvSpPr/>
      </dsp:nvSpPr>
      <dsp:spPr>
        <a:xfrm>
          <a:off x="457334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0847-83A9-2645-9E3C-99DFFA7CBFAF}">
      <dsp:nvSpPr>
        <dsp:cNvPr id="0" name=""/>
        <dsp:cNvSpPr/>
      </dsp:nvSpPr>
      <dsp:spPr>
        <a:xfrm>
          <a:off x="3787732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A2932-14A6-BE40-BA6A-100E2B0108A9}">
      <dsp:nvSpPr>
        <dsp:cNvPr id="0" name=""/>
        <dsp:cNvSpPr/>
      </dsp:nvSpPr>
      <dsp:spPr>
        <a:xfrm>
          <a:off x="4527628" y="864606"/>
          <a:ext cx="91440" cy="373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75560-3F4C-5D43-A51E-D5676C980ADA}">
      <dsp:nvSpPr>
        <dsp:cNvPr id="0" name=""/>
        <dsp:cNvSpPr/>
      </dsp:nvSpPr>
      <dsp:spPr>
        <a:xfrm>
          <a:off x="1430884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789"/>
              </a:lnTo>
              <a:lnTo>
                <a:pt x="785616" y="254789"/>
              </a:lnTo>
              <a:lnTo>
                <a:pt x="785616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8696B-39E5-C245-BEE8-804EB0D6EE95}">
      <dsp:nvSpPr>
        <dsp:cNvPr id="0" name=""/>
        <dsp:cNvSpPr/>
      </dsp:nvSpPr>
      <dsp:spPr>
        <a:xfrm>
          <a:off x="645268" y="2054814"/>
          <a:ext cx="785616" cy="373881"/>
        </a:xfrm>
        <a:custGeom>
          <a:avLst/>
          <a:gdLst/>
          <a:ahLst/>
          <a:cxnLst/>
          <a:rect l="0" t="0" r="0" b="0"/>
          <a:pathLst>
            <a:path>
              <a:moveTo>
                <a:pt x="785616" y="0"/>
              </a:moveTo>
              <a:lnTo>
                <a:pt x="785616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B7274-200E-BE44-934E-51E68789DE36}">
      <dsp:nvSpPr>
        <dsp:cNvPr id="0" name=""/>
        <dsp:cNvSpPr/>
      </dsp:nvSpPr>
      <dsp:spPr>
        <a:xfrm>
          <a:off x="1430884" y="864606"/>
          <a:ext cx="3142464" cy="373881"/>
        </a:xfrm>
        <a:custGeom>
          <a:avLst/>
          <a:gdLst/>
          <a:ahLst/>
          <a:cxnLst/>
          <a:rect l="0" t="0" r="0" b="0"/>
          <a:pathLst>
            <a:path>
              <a:moveTo>
                <a:pt x="3142464" y="0"/>
              </a:moveTo>
              <a:lnTo>
                <a:pt x="3142464" y="254789"/>
              </a:lnTo>
              <a:lnTo>
                <a:pt x="0" y="254789"/>
              </a:lnTo>
              <a:lnTo>
                <a:pt x="0" y="3738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60B83-DF82-5A46-BC50-E857235CAF74}">
      <dsp:nvSpPr>
        <dsp:cNvPr id="0" name=""/>
        <dsp:cNvSpPr/>
      </dsp:nvSpPr>
      <dsp:spPr>
        <a:xfrm>
          <a:off x="3930571" y="48279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41CB7-F537-1947-87B2-362FFA00158E}">
      <dsp:nvSpPr>
        <dsp:cNvPr id="0" name=""/>
        <dsp:cNvSpPr/>
      </dsp:nvSpPr>
      <dsp:spPr>
        <a:xfrm>
          <a:off x="4073410" y="183977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endParaRPr lang="en-US" sz="2100" kern="1200" dirty="0"/>
        </a:p>
      </dsp:txBody>
      <dsp:txXfrm>
        <a:off x="4097319" y="207886"/>
        <a:ext cx="1237735" cy="768508"/>
      </dsp:txXfrm>
    </dsp:sp>
    <dsp:sp modelId="{9BD78EE9-C1FB-0043-A5BA-3BD98D5B0DFC}">
      <dsp:nvSpPr>
        <dsp:cNvPr id="0" name=""/>
        <dsp:cNvSpPr/>
      </dsp:nvSpPr>
      <dsp:spPr>
        <a:xfrm>
          <a:off x="788107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1FD04-0D25-C147-9FA5-CD49C741CA99}">
      <dsp:nvSpPr>
        <dsp:cNvPr id="0" name=""/>
        <dsp:cNvSpPr/>
      </dsp:nvSpPr>
      <dsp:spPr>
        <a:xfrm>
          <a:off x="930946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</a:t>
          </a:r>
          <a:endParaRPr lang="en-US" sz="2100" kern="1200" dirty="0"/>
        </a:p>
      </dsp:txBody>
      <dsp:txXfrm>
        <a:off x="954855" y="1398094"/>
        <a:ext cx="1237735" cy="768508"/>
      </dsp:txXfrm>
    </dsp:sp>
    <dsp:sp modelId="{790C149E-6A7C-8D4D-A2B9-59C002E82A4E}">
      <dsp:nvSpPr>
        <dsp:cNvPr id="0" name=""/>
        <dsp:cNvSpPr/>
      </dsp:nvSpPr>
      <dsp:spPr>
        <a:xfrm>
          <a:off x="2491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D805DE-38C0-6940-B8BA-5D1B3BB5C992}">
      <dsp:nvSpPr>
        <dsp:cNvPr id="0" name=""/>
        <dsp:cNvSpPr/>
      </dsp:nvSpPr>
      <dsp:spPr>
        <a:xfrm>
          <a:off x="145330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GUI</a:t>
          </a:r>
          <a:endParaRPr lang="en-US" sz="2100" kern="1200" dirty="0"/>
        </a:p>
      </dsp:txBody>
      <dsp:txXfrm>
        <a:off x="169239" y="2588302"/>
        <a:ext cx="1237735" cy="768508"/>
      </dsp:txXfrm>
    </dsp:sp>
    <dsp:sp modelId="{03AB9858-8E5B-954B-9E55-04C3C6A10343}">
      <dsp:nvSpPr>
        <dsp:cNvPr id="0" name=""/>
        <dsp:cNvSpPr/>
      </dsp:nvSpPr>
      <dsp:spPr>
        <a:xfrm>
          <a:off x="1573723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E8292F-2408-0246-8DD0-4924AB2C9CE5}">
      <dsp:nvSpPr>
        <dsp:cNvPr id="0" name=""/>
        <dsp:cNvSpPr/>
      </dsp:nvSpPr>
      <dsp:spPr>
        <a:xfrm>
          <a:off x="1716562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Text</a:t>
          </a:r>
          <a:endParaRPr lang="en-US" sz="2100" kern="1200" dirty="0"/>
        </a:p>
      </dsp:txBody>
      <dsp:txXfrm>
        <a:off x="1740471" y="2588302"/>
        <a:ext cx="1237735" cy="768508"/>
      </dsp:txXfrm>
    </dsp:sp>
    <dsp:sp modelId="{F44B1041-05A0-F047-907F-33F3C80A686C}">
      <dsp:nvSpPr>
        <dsp:cNvPr id="0" name=""/>
        <dsp:cNvSpPr/>
      </dsp:nvSpPr>
      <dsp:spPr>
        <a:xfrm>
          <a:off x="3930571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A943-0701-7148-894E-06D9292ABFDD}">
      <dsp:nvSpPr>
        <dsp:cNvPr id="0" name=""/>
        <dsp:cNvSpPr/>
      </dsp:nvSpPr>
      <dsp:spPr>
        <a:xfrm>
          <a:off x="4073410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</a:t>
          </a:r>
          <a:endParaRPr lang="en-US" sz="2100" kern="1200" dirty="0"/>
        </a:p>
      </dsp:txBody>
      <dsp:txXfrm>
        <a:off x="4097319" y="1398094"/>
        <a:ext cx="1237735" cy="768508"/>
      </dsp:txXfrm>
    </dsp:sp>
    <dsp:sp modelId="{6B2F0C62-7A8E-1A41-ABAA-0AB6C9C2F2FC}">
      <dsp:nvSpPr>
        <dsp:cNvPr id="0" name=""/>
        <dsp:cNvSpPr/>
      </dsp:nvSpPr>
      <dsp:spPr>
        <a:xfrm>
          <a:off x="3144955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6C6B0-A684-3F42-A389-E732619C5CEB}">
      <dsp:nvSpPr>
        <dsp:cNvPr id="0" name=""/>
        <dsp:cNvSpPr/>
      </dsp:nvSpPr>
      <dsp:spPr>
        <a:xfrm>
          <a:off x="3287794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</a:t>
          </a:r>
          <a:endParaRPr lang="en-US" sz="2100" kern="1200" dirty="0"/>
        </a:p>
      </dsp:txBody>
      <dsp:txXfrm>
        <a:off x="3311703" y="2588302"/>
        <a:ext cx="1237735" cy="768508"/>
      </dsp:txXfrm>
    </dsp:sp>
    <dsp:sp modelId="{A631D117-802B-824C-A780-0CB51D7CBAB2}">
      <dsp:nvSpPr>
        <dsp:cNvPr id="0" name=""/>
        <dsp:cNvSpPr/>
      </dsp:nvSpPr>
      <dsp:spPr>
        <a:xfrm>
          <a:off x="4716187" y="2428696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04B66-DCD2-134E-9173-382C6A1A1396}">
      <dsp:nvSpPr>
        <dsp:cNvPr id="0" name=""/>
        <dsp:cNvSpPr/>
      </dsp:nvSpPr>
      <dsp:spPr>
        <a:xfrm>
          <a:off x="4859026" y="2564393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</a:t>
          </a:r>
          <a:endParaRPr lang="en-US" sz="2100" kern="1200" dirty="0"/>
        </a:p>
      </dsp:txBody>
      <dsp:txXfrm>
        <a:off x="4882935" y="2588302"/>
        <a:ext cx="1237735" cy="768508"/>
      </dsp:txXfrm>
    </dsp:sp>
    <dsp:sp modelId="{2AD9F464-2E86-4D46-B501-5088B8B6A6B5}">
      <dsp:nvSpPr>
        <dsp:cNvPr id="0" name=""/>
        <dsp:cNvSpPr/>
      </dsp:nvSpPr>
      <dsp:spPr>
        <a:xfrm>
          <a:off x="5501803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4C458-B6E5-4548-9AD7-CFA0E4B7B523}">
      <dsp:nvSpPr>
        <dsp:cNvPr id="0" name=""/>
        <dsp:cNvSpPr/>
      </dsp:nvSpPr>
      <dsp:spPr>
        <a:xfrm>
          <a:off x="5644642" y="1374185"/>
          <a:ext cx="1285553" cy="81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Compute</a:t>
          </a:r>
          <a:endParaRPr lang="en-US" sz="2100" kern="1200" dirty="0"/>
        </a:p>
      </dsp:txBody>
      <dsp:txXfrm>
        <a:off x="5668551" y="1398094"/>
        <a:ext cx="1237735" cy="768508"/>
      </dsp:txXfrm>
    </dsp:sp>
    <dsp:sp modelId="{F7647130-729F-0845-B3C4-8BECBF2F4F04}">
      <dsp:nvSpPr>
        <dsp:cNvPr id="0" name=""/>
        <dsp:cNvSpPr/>
      </dsp:nvSpPr>
      <dsp:spPr>
        <a:xfrm>
          <a:off x="7073035" y="1238488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9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5">
              <a:shade val="70000"/>
              <a:satMod val="105000"/>
            </a:schemeClr>
          </a:contourClr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EB1FA05-0163-1742-8B89-347B1FB5D6BB}">
      <dsp:nvSpPr>
        <dsp:cNvPr id="0" name=""/>
        <dsp:cNvSpPr/>
      </dsp:nvSpPr>
      <dsp:spPr>
        <a:xfrm>
          <a:off x="7215875" y="1374185"/>
          <a:ext cx="1285553" cy="816326"/>
        </a:xfrm>
        <a:prstGeom prst="roundRect">
          <a:avLst>
            <a:gd name="adj" fmla="val 10000"/>
          </a:avLst>
        </a:prstGeom>
        <a:solidFill>
          <a:schemeClr val="accent5">
            <a:tint val="45000"/>
          </a:schemeClr>
        </a:solidFill>
        <a:ln w="9525" cap="flat" cmpd="sng" algn="ctr">
          <a:solidFill>
            <a:schemeClr val="accent5"/>
          </a:solidFill>
          <a:prstDash val="solid"/>
        </a:ln>
        <a:effectLst>
          <a:outerShdw blurRad="508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</a:t>
          </a:r>
          <a:endParaRPr lang="en-US" sz="2100" kern="1200" dirty="0"/>
        </a:p>
      </dsp:txBody>
      <dsp:txXfrm>
        <a:off x="7239784" y="1398094"/>
        <a:ext cx="1237735" cy="768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</a:t>
            </a:r>
            <a:r>
              <a:rPr lang="en-US" dirty="0" smtClean="0"/>
              <a:t>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  <a:endParaRPr lang="en-US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7" y="2535620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34938</TotalTime>
  <Words>3216</Words>
  <Application>Microsoft Macintosh PowerPoint</Application>
  <PresentationFormat>On-screen Show (16:9)</PresentationFormat>
  <Paragraphs>855</Paragraphs>
  <Slides>100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995</cp:revision>
  <dcterms:created xsi:type="dcterms:W3CDTF">2016-01-09T12:23:22Z</dcterms:created>
  <dcterms:modified xsi:type="dcterms:W3CDTF">2017-09-05T00:17:49Z</dcterms:modified>
</cp:coreProperties>
</file>